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5E0F57-B50F-495E-BC66-376848E35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751A-5EFC-4E76-9726-3097995645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EB3F-5292-4408-B7AA-207F183A3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B4648-F538-4578-86F0-1B85500BC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B4FD7-4B23-4E97-A038-4E5576C56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FBE30-5CAF-4755-B297-4F7A4A8BC2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318A6-8247-4F29-9FFE-123CC1635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289C-6132-492F-9973-F5F99A85EB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98506-99C6-4C09-A218-B7F23FA7B4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28C60-C828-4C08-9BDA-D5FC4207C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C5BF1-7C5C-4072-AB27-2CB4BF2E13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B9784A-B605-41DB-B4AB-42B4C1A4244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slide" Target="slide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image" Target="../media/image5.jpeg"/><Relationship Id="rId4" Type="http://schemas.openxmlformats.org/officeDocument/2006/relationships/slide" Target="slide5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1223962"/>
          </a:xfrm>
        </p:spPr>
        <p:txBody>
          <a:bodyPr/>
          <a:lstStyle/>
          <a:p>
            <a:r>
              <a:rPr lang="ru-RU" sz="4800"/>
              <a:t>Переставьте яблоки от большего к меньшему!</a:t>
            </a:r>
          </a:p>
        </p:txBody>
      </p:sp>
      <p:pic>
        <p:nvPicPr>
          <p:cNvPr id="2053" name="Picture 5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57563"/>
            <a:ext cx="3024188" cy="2819400"/>
          </a:xfrm>
          <a:prstGeom prst="rect">
            <a:avLst/>
          </a:prstGeom>
          <a:noFill/>
        </p:spPr>
      </p:pic>
      <p:pic>
        <p:nvPicPr>
          <p:cNvPr id="2054" name="Picture 6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1916113"/>
            <a:ext cx="2232025" cy="2171700"/>
          </a:xfrm>
          <a:prstGeom prst="rect">
            <a:avLst/>
          </a:prstGeom>
          <a:noFill/>
        </p:spPr>
      </p:pic>
      <p:pic>
        <p:nvPicPr>
          <p:cNvPr id="2055" name="Picture 7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221163"/>
            <a:ext cx="1728787" cy="1739900"/>
          </a:xfrm>
          <a:prstGeom prst="rect">
            <a:avLst/>
          </a:prstGeom>
          <a:noFill/>
        </p:spPr>
      </p:pic>
      <p:pic>
        <p:nvPicPr>
          <p:cNvPr id="2056" name="Picture 8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3988" y="2420938"/>
            <a:ext cx="1370012" cy="1379537"/>
          </a:xfrm>
          <a:prstGeom prst="rect">
            <a:avLst/>
          </a:prstGeom>
          <a:noFill/>
        </p:spPr>
      </p:pic>
      <p:pic>
        <p:nvPicPr>
          <p:cNvPr id="2057" name="Picture 9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797152"/>
            <a:ext cx="1014412" cy="10207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292080" y="602128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Подготовила воспитатель</a:t>
            </a:r>
          </a:p>
          <a:p>
            <a:r>
              <a:rPr lang="ru-RU" smtClean="0"/>
              <a:t>Яковлева </a:t>
            </a:r>
            <a:r>
              <a:rPr lang="ru-RU" dirty="0" smtClean="0"/>
              <a:t>Ю.В.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i?id=762724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3384550" cy="338455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140200" y="2636838"/>
            <a:ext cx="4629150" cy="855662"/>
          </a:xfrm>
        </p:spPr>
        <p:txBody>
          <a:bodyPr/>
          <a:lstStyle/>
          <a:p>
            <a:r>
              <a:rPr lang="ru-RU">
                <a:hlinkClick r:id="rId3" action="ppaction://hlinksldjump"/>
              </a:rPr>
              <a:t>НЕ правильно(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8913"/>
            <a:ext cx="3024187" cy="2819400"/>
          </a:xfrm>
          <a:prstGeom prst="rect">
            <a:avLst/>
          </a:prstGeom>
          <a:noFill/>
        </p:spPr>
      </p:pic>
      <p:pic>
        <p:nvPicPr>
          <p:cNvPr id="12293" name="Picture 5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76700"/>
            <a:ext cx="2232025" cy="2171700"/>
          </a:xfrm>
          <a:prstGeom prst="rect">
            <a:avLst/>
          </a:prstGeom>
          <a:noFill/>
        </p:spPr>
      </p:pic>
      <p:pic>
        <p:nvPicPr>
          <p:cNvPr id="12294" name="Picture 6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5013325"/>
            <a:ext cx="1014413" cy="1020763"/>
          </a:xfrm>
          <a:prstGeom prst="rect">
            <a:avLst/>
          </a:prstGeom>
          <a:noFill/>
        </p:spPr>
      </p:pic>
      <p:pic>
        <p:nvPicPr>
          <p:cNvPr id="12295" name="Picture 7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284538"/>
            <a:ext cx="1728788" cy="1739900"/>
          </a:xfrm>
          <a:prstGeom prst="rect">
            <a:avLst/>
          </a:prstGeom>
          <a:noFill/>
        </p:spPr>
      </p:pic>
      <p:pic>
        <p:nvPicPr>
          <p:cNvPr id="12296" name="Picture 8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638" y="3213100"/>
            <a:ext cx="1370012" cy="1379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?id=762724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3384550" cy="338455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140200" y="2636838"/>
            <a:ext cx="4629150" cy="855662"/>
          </a:xfrm>
        </p:spPr>
        <p:txBody>
          <a:bodyPr/>
          <a:lstStyle/>
          <a:p>
            <a:r>
              <a:rPr lang="ru-RU">
                <a:hlinkClick r:id="rId3" action="ppaction://hlinksldjump"/>
              </a:rPr>
              <a:t>НЕ правильно(</a:t>
            </a:r>
            <a:endParaRPr lang="ru-RU"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2484438" cy="2559050"/>
          </a:xfrm>
          <a:prstGeom prst="rect">
            <a:avLst/>
          </a:prstGeom>
          <a:noFill/>
        </p:spPr>
      </p:pic>
      <p:pic>
        <p:nvPicPr>
          <p:cNvPr id="14341" name="Picture 5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476250"/>
            <a:ext cx="2232025" cy="2171700"/>
          </a:xfrm>
          <a:prstGeom prst="rect">
            <a:avLst/>
          </a:prstGeom>
          <a:noFill/>
        </p:spPr>
      </p:pic>
      <p:pic>
        <p:nvPicPr>
          <p:cNvPr id="14342" name="Picture 6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3429000"/>
            <a:ext cx="1370012" cy="1379538"/>
          </a:xfrm>
          <a:prstGeom prst="rect">
            <a:avLst/>
          </a:prstGeom>
          <a:noFill/>
        </p:spPr>
      </p:pic>
      <p:pic>
        <p:nvPicPr>
          <p:cNvPr id="14343" name="Picture 7" descr="0_12bb_c87cb301_XL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581525"/>
            <a:ext cx="1728787" cy="1739900"/>
          </a:xfrm>
          <a:prstGeom prst="rect">
            <a:avLst/>
          </a:prstGeom>
          <a:noFill/>
        </p:spPr>
      </p:pic>
      <p:pic>
        <p:nvPicPr>
          <p:cNvPr id="14344" name="Picture 8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850" y="3357563"/>
            <a:ext cx="1014413" cy="1020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?id=762724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3384550" cy="33845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140200" y="2636838"/>
            <a:ext cx="4629150" cy="855662"/>
          </a:xfrm>
        </p:spPr>
        <p:txBody>
          <a:bodyPr/>
          <a:lstStyle/>
          <a:p>
            <a:r>
              <a:rPr lang="ru-RU">
                <a:hlinkClick r:id="rId3" action="ppaction://hlinksldjump"/>
              </a:rPr>
              <a:t>НЕ правильно(</a:t>
            </a:r>
            <a:endParaRPr lang="ru-RU"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076700"/>
            <a:ext cx="1014413" cy="1020763"/>
          </a:xfrm>
          <a:prstGeom prst="rect">
            <a:avLst/>
          </a:prstGeom>
          <a:noFill/>
        </p:spPr>
      </p:pic>
      <p:pic>
        <p:nvPicPr>
          <p:cNvPr id="15365" name="Picture 5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3860800"/>
            <a:ext cx="1370012" cy="1379538"/>
          </a:xfrm>
          <a:prstGeom prst="rect">
            <a:avLst/>
          </a:prstGeom>
          <a:noFill/>
        </p:spPr>
      </p:pic>
      <p:pic>
        <p:nvPicPr>
          <p:cNvPr id="15366" name="Picture 6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5888"/>
            <a:ext cx="2484438" cy="2559050"/>
          </a:xfrm>
          <a:prstGeom prst="rect">
            <a:avLst/>
          </a:prstGeom>
          <a:noFill/>
        </p:spPr>
      </p:pic>
      <p:pic>
        <p:nvPicPr>
          <p:cNvPr id="15367" name="Picture 7" descr="0_12bb_c87cb301_XL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476250"/>
            <a:ext cx="2232025" cy="2171700"/>
          </a:xfrm>
          <a:prstGeom prst="rect">
            <a:avLst/>
          </a:prstGeom>
          <a:noFill/>
        </p:spPr>
      </p:pic>
      <p:pic>
        <p:nvPicPr>
          <p:cNvPr id="15368" name="Picture 8" descr="0_12bb_c87cb301_XL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825" y="908050"/>
            <a:ext cx="1728788" cy="173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?id=762724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3384550" cy="338455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140200" y="2636838"/>
            <a:ext cx="4629150" cy="855662"/>
          </a:xfrm>
        </p:spPr>
        <p:txBody>
          <a:bodyPr/>
          <a:lstStyle/>
          <a:p>
            <a:r>
              <a:rPr lang="ru-RU">
                <a:hlinkClick r:id="rId3" action="ppaction://hlinksldjump"/>
              </a:rPr>
              <a:t>НЕ правильно(</a:t>
            </a:r>
            <a:endParaRPr lang="ru-RU"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0_12bb_c87cb301_X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2268538" cy="2559050"/>
          </a:xfrm>
          <a:prstGeom prst="rect">
            <a:avLst/>
          </a:prstGeom>
          <a:noFill/>
        </p:spPr>
      </p:pic>
      <p:pic>
        <p:nvPicPr>
          <p:cNvPr id="18437" name="Picture 5" descr="0_12bb_c87cb301_XL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476250"/>
            <a:ext cx="2232025" cy="2171700"/>
          </a:xfrm>
          <a:prstGeom prst="rect">
            <a:avLst/>
          </a:prstGeom>
          <a:noFill/>
        </p:spPr>
      </p:pic>
      <p:pic>
        <p:nvPicPr>
          <p:cNvPr id="18438" name="Picture 6" descr="0_12bb_c87cb301_XL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908050"/>
            <a:ext cx="1728787" cy="1739900"/>
          </a:xfrm>
          <a:prstGeom prst="rect">
            <a:avLst/>
          </a:prstGeom>
          <a:noFill/>
        </p:spPr>
      </p:pic>
      <p:pic>
        <p:nvPicPr>
          <p:cNvPr id="18439" name="Picture 7" descr="0_12bb_c87cb301_XL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1196975"/>
            <a:ext cx="1370012" cy="1379538"/>
          </a:xfrm>
          <a:prstGeom prst="rect">
            <a:avLst/>
          </a:prstGeom>
          <a:noFill/>
        </p:spPr>
      </p:pic>
      <p:pic>
        <p:nvPicPr>
          <p:cNvPr id="18440" name="Picture 8" descr="0_12bb_c87cb301_XL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550" y="1557338"/>
            <a:ext cx="1014413" cy="1020762"/>
          </a:xfrm>
          <a:prstGeom prst="rect">
            <a:avLst/>
          </a:prstGeom>
          <a:noFill/>
        </p:spPr>
      </p:pic>
      <p:pic>
        <p:nvPicPr>
          <p:cNvPr id="18442" name="Picture 10" descr="i?id=42311800-54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938" y="3357563"/>
            <a:ext cx="2476500" cy="2652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20</TotalTime>
  <Words>24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Клен</vt:lpstr>
      <vt:lpstr>Переставьте яблоки от большего к меньшему!</vt:lpstr>
      <vt:lpstr>НЕ правильно(</vt:lpstr>
      <vt:lpstr>Слайд 3</vt:lpstr>
      <vt:lpstr>НЕ правильно(</vt:lpstr>
      <vt:lpstr>Слайд 5</vt:lpstr>
      <vt:lpstr>НЕ правильно(</vt:lpstr>
      <vt:lpstr>Слайд 7</vt:lpstr>
      <vt:lpstr>НЕ правильно(</vt:lpstr>
      <vt:lpstr>Слайд 9</vt:lpstr>
    </vt:vector>
  </TitlesOfParts>
  <Company>ЯрИПК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Переставьте яблоки от большего к меньшему!</dc:title>
  <dc:creator>Студент</dc:creator>
  <cp:lastModifiedBy>Larisa</cp:lastModifiedBy>
  <cp:revision>3</cp:revision>
  <dcterms:created xsi:type="dcterms:W3CDTF">2012-12-07T10:33:41Z</dcterms:created>
  <dcterms:modified xsi:type="dcterms:W3CDTF">2020-04-15T17:38:29Z</dcterms:modified>
</cp:coreProperties>
</file>