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63" r:id="rId2"/>
    <p:sldId id="256" r:id="rId3"/>
    <p:sldId id="259" r:id="rId4"/>
    <p:sldId id="257" r:id="rId5"/>
    <p:sldId id="260" r:id="rId6"/>
    <p:sldId id="258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3686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6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6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687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687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7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8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688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9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9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9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9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9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689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689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9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9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89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0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690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90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90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90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6905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6906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6907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BE839F2-4C7A-4241-9FA8-C6619751ED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61D74-2BA2-4A83-A1CE-3BDBBCFA59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FD5E5-C17A-42C8-90C6-56CDCA0F5A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D2B87-82FF-4B47-AF1C-FC32AFA9CB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24A27-6819-41B0-8985-437B2DB52F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2815B-2E29-4D46-9EBF-ACFA5E3761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E7CE0-C792-4F3F-9859-36076EEE96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A9345-FAC8-4384-BD7B-6309506194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EC4DF-BC05-4475-AD08-5EB015045C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A6DBC-1710-404D-86E8-8D00052224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DD7D5-96BF-4A8D-9EBD-C660711DB1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584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4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4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584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4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4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586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6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7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587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587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7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7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7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7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587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7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87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588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588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588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2719F77-F6ED-41A1-B93B-A588F7C0D15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588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07288" cy="3439219"/>
          </a:xfrm>
        </p:spPr>
        <p:txBody>
          <a:bodyPr/>
          <a:lstStyle/>
          <a:p>
            <a:r>
              <a:rPr lang="ru-RU" dirty="0" smtClean="0"/>
              <a:t>Найди предметы </a:t>
            </a:r>
            <a:br>
              <a:rPr lang="ru-RU" dirty="0" smtClean="0"/>
            </a:br>
            <a:r>
              <a:rPr lang="ru-RU" dirty="0" smtClean="0"/>
              <a:t>за звуки А, Б, 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479715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 воспитатель Яковлева Ю.В.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4075" y="404813"/>
            <a:ext cx="4176713" cy="1439862"/>
          </a:xfrm>
        </p:spPr>
        <p:txBody>
          <a:bodyPr/>
          <a:lstStyle/>
          <a:p>
            <a:r>
              <a:rPr lang="ru-RU" sz="9600" i="1">
                <a:latin typeface="Birch Std" pitchFamily="66" charset="0"/>
              </a:rPr>
              <a:t>А</a:t>
            </a:r>
          </a:p>
        </p:txBody>
      </p:sp>
      <p:pic>
        <p:nvPicPr>
          <p:cNvPr id="2053" name="Picture 5" descr="i?id=562005239-20-72&amp;n=2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492375"/>
            <a:ext cx="3024188" cy="2413000"/>
          </a:xfrm>
          <a:prstGeom prst="rect">
            <a:avLst/>
          </a:prstGeom>
          <a:noFill/>
        </p:spPr>
      </p:pic>
      <p:pic>
        <p:nvPicPr>
          <p:cNvPr id="2055" name="Picture 7" descr="i?id=428103051-42-72&amp;n=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4221163"/>
            <a:ext cx="1727200" cy="2292350"/>
          </a:xfrm>
          <a:prstGeom prst="rect">
            <a:avLst/>
          </a:prstGeom>
          <a:noFill/>
        </p:spPr>
      </p:pic>
      <p:pic>
        <p:nvPicPr>
          <p:cNvPr id="2057" name="Picture 9" descr="i?id=251314100-38-72&amp;n=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2060575"/>
            <a:ext cx="2447925" cy="2368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1" name="Picture 5" descr="http://kiev.prostogorod.ua/images/repo/jos_repo_news/132446/sm_hO9O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052513"/>
            <a:ext cx="4537075" cy="4537075"/>
          </a:xfrm>
          <a:prstGeom prst="rect">
            <a:avLst/>
          </a:prstGeom>
          <a:noFill/>
        </p:spPr>
      </p:pic>
      <p:sp>
        <p:nvSpPr>
          <p:cNvPr id="39942" name="WordArt 6"/>
          <p:cNvSpPr>
            <a:spLocks noChangeArrowheads="1" noChangeShapeType="1" noTextEdit="1"/>
          </p:cNvSpPr>
          <p:nvPr/>
        </p:nvSpPr>
        <p:spPr bwMode="auto">
          <a:xfrm>
            <a:off x="1979613" y="260350"/>
            <a:ext cx="5688012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Подумай ещё!</a:t>
            </a:r>
          </a:p>
        </p:txBody>
      </p:sp>
      <p:sp>
        <p:nvSpPr>
          <p:cNvPr id="39943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19925" y="5805488"/>
            <a:ext cx="1728788" cy="5032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i="1">
                <a:latin typeface="Birch Std" pitchFamily="66" charset="0"/>
              </a:rPr>
              <a:t>Б</a:t>
            </a:r>
          </a:p>
        </p:txBody>
      </p:sp>
      <p:pic>
        <p:nvPicPr>
          <p:cNvPr id="37893" name="Picture 5" descr="banana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3933825"/>
            <a:ext cx="3455987" cy="2590800"/>
          </a:xfrm>
          <a:prstGeom prst="rect">
            <a:avLst/>
          </a:prstGeom>
          <a:noFill/>
        </p:spPr>
      </p:pic>
      <p:pic>
        <p:nvPicPr>
          <p:cNvPr id="37897" name="Picture 9" descr="i?id=200803211-26-72&amp;n=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125" y="1484313"/>
            <a:ext cx="2305050" cy="2305050"/>
          </a:xfrm>
          <a:prstGeom prst="rect">
            <a:avLst/>
          </a:prstGeom>
          <a:noFill/>
        </p:spPr>
      </p:pic>
      <p:pic>
        <p:nvPicPr>
          <p:cNvPr id="37899" name="Picture 11" descr="i?id=558401367-31-72&amp;n=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288" y="1484313"/>
            <a:ext cx="2079625" cy="273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kiev.prostogorod.ua/images/repo/jos_repo_news/132446/sm_hO9O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052513"/>
            <a:ext cx="4537075" cy="4537075"/>
          </a:xfrm>
          <a:prstGeom prst="rect">
            <a:avLst/>
          </a:prstGeom>
          <a:noFill/>
        </p:spPr>
      </p:pic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1979613" y="260350"/>
            <a:ext cx="5688012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Подумай ещё!</a:t>
            </a:r>
          </a:p>
        </p:txBody>
      </p:sp>
      <p:sp>
        <p:nvSpPr>
          <p:cNvPr id="40964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19925" y="5805488"/>
            <a:ext cx="1728788" cy="5032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i="1">
                <a:latin typeface="Birch Std" pitchFamily="66" charset="0"/>
              </a:rPr>
              <a:t>В</a:t>
            </a:r>
          </a:p>
        </p:txBody>
      </p:sp>
      <p:pic>
        <p:nvPicPr>
          <p:cNvPr id="38917" name="Picture 5" descr="i?id=24133265-10-72&amp;n=2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1557338"/>
            <a:ext cx="3441700" cy="2459037"/>
          </a:xfrm>
          <a:prstGeom prst="rect">
            <a:avLst/>
          </a:prstGeom>
          <a:noFill/>
        </p:spPr>
      </p:pic>
      <p:pic>
        <p:nvPicPr>
          <p:cNvPr id="38919" name="Picture 7" descr="i?id=67001146-24-72&amp;n=2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6238" y="3789363"/>
            <a:ext cx="2276475" cy="2868612"/>
          </a:xfrm>
          <a:prstGeom prst="rect">
            <a:avLst/>
          </a:prstGeom>
          <a:noFill/>
        </p:spPr>
      </p:pic>
      <p:pic>
        <p:nvPicPr>
          <p:cNvPr id="38921" name="Picture 9" descr="spl-s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468313" y="1341438"/>
            <a:ext cx="3455988" cy="3455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kiev.prostogorod.ua/images/repo/jos_repo_news/132446/sm_hO9O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052513"/>
            <a:ext cx="4537075" cy="4537075"/>
          </a:xfrm>
          <a:prstGeom prst="rect">
            <a:avLst/>
          </a:prstGeom>
          <a:noFill/>
        </p:spPr>
      </p:pic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>
            <a:off x="1979613" y="260350"/>
            <a:ext cx="5688012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Подумай ещё!</a:t>
            </a:r>
          </a:p>
        </p:txBody>
      </p:sp>
      <p:sp>
        <p:nvSpPr>
          <p:cNvPr id="41988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19925" y="5805488"/>
            <a:ext cx="1728788" cy="5032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0"/>
            <a:ext cx="7772400" cy="1736725"/>
          </a:xfrm>
        </p:spPr>
        <p:txBody>
          <a:bodyPr/>
          <a:lstStyle/>
          <a:p>
            <a:r>
              <a:rPr lang="ru-RU"/>
              <a:t>Молодец!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76700"/>
            <a:ext cx="3128963" cy="1562100"/>
          </a:xfrm>
        </p:spPr>
        <p:txBody>
          <a:bodyPr/>
          <a:lstStyle/>
          <a:p>
            <a:r>
              <a:rPr lang="ru-RU" sz="4400"/>
              <a:t>Пока)</a:t>
            </a:r>
          </a:p>
        </p:txBody>
      </p:sp>
      <p:pic>
        <p:nvPicPr>
          <p:cNvPr id="43014" name="Picture 6" descr="Image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5" y="1484313"/>
            <a:ext cx="4384675" cy="5043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27</TotalTime>
  <Words>23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Глобус</vt:lpstr>
      <vt:lpstr>Найди предметы  за звуки А, Б, В</vt:lpstr>
      <vt:lpstr>А</vt:lpstr>
      <vt:lpstr>Слайд 3</vt:lpstr>
      <vt:lpstr>Б</vt:lpstr>
      <vt:lpstr>Слайд 5</vt:lpstr>
      <vt:lpstr>В</vt:lpstr>
      <vt:lpstr>Слайд 7</vt:lpstr>
      <vt:lpstr>Молодец!</vt:lpstr>
    </vt:vector>
  </TitlesOfParts>
  <Company>ЯрИПК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</dc:title>
  <dc:creator>Студент</dc:creator>
  <cp:lastModifiedBy>Larisa</cp:lastModifiedBy>
  <cp:revision>4</cp:revision>
  <dcterms:created xsi:type="dcterms:W3CDTF">2012-11-30T10:31:31Z</dcterms:created>
  <dcterms:modified xsi:type="dcterms:W3CDTF">2020-04-15T17:55:40Z</dcterms:modified>
</cp:coreProperties>
</file>